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 showGuides="1">
      <p:cViewPr varScale="1">
        <p:scale>
          <a:sx n="68" d="100"/>
          <a:sy n="68" d="100"/>
        </p:scale>
        <p:origin x="-798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F8253-AC53-4D66-8191-A3E0AB8F21BB}" type="datetimeFigureOut">
              <a:rPr lang="ru-RU" smtClean="0"/>
              <a:pPr/>
              <a:t>07.12.2021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F2C73B05-C848-47F0-9A6E-31D5DB3E12F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84392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F8253-AC53-4D66-8191-A3E0AB8F21BB}" type="datetimeFigureOut">
              <a:rPr lang="ru-RU" smtClean="0"/>
              <a:pPr/>
              <a:t>07.12.2021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F2C73B05-C848-47F0-9A6E-31D5DB3E12F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029583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F8253-AC53-4D66-8191-A3E0AB8F21BB}" type="datetimeFigureOut">
              <a:rPr lang="ru-RU" smtClean="0"/>
              <a:pPr/>
              <a:t>07.12.2021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F2C73B05-C848-47F0-9A6E-31D5DB3E12F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29323957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F8253-AC53-4D66-8191-A3E0AB8F21BB}" type="datetimeFigureOut">
              <a:rPr lang="ru-RU" smtClean="0"/>
              <a:pPr/>
              <a:t>07.12.2021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2C73B05-C848-47F0-9A6E-31D5DB3E12F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236323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F8253-AC53-4D66-8191-A3E0AB8F21BB}" type="datetimeFigureOut">
              <a:rPr lang="ru-RU" smtClean="0"/>
              <a:pPr/>
              <a:t>07.12.2021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2C73B05-C848-47F0-9A6E-31D5DB3E12F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13308267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F8253-AC53-4D66-8191-A3E0AB8F21BB}" type="datetimeFigureOut">
              <a:rPr lang="ru-RU" smtClean="0"/>
              <a:pPr/>
              <a:t>07.12.2021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2C73B05-C848-47F0-9A6E-31D5DB3E12F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538303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F8253-AC53-4D66-8191-A3E0AB8F21BB}" type="datetimeFigureOut">
              <a:rPr lang="ru-RU" smtClean="0"/>
              <a:pPr/>
              <a:t>07.12.2021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73B05-C848-47F0-9A6E-31D5DB3E12F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628600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F8253-AC53-4D66-8191-A3E0AB8F21BB}" type="datetimeFigureOut">
              <a:rPr lang="ru-RU" smtClean="0"/>
              <a:pPr/>
              <a:t>07.12.2021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73B05-C848-47F0-9A6E-31D5DB3E12F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834314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F8253-AC53-4D66-8191-A3E0AB8F21BB}" type="datetimeFigureOut">
              <a:rPr lang="ru-RU" smtClean="0"/>
              <a:pPr/>
              <a:t>07.12.2021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73B05-C848-47F0-9A6E-31D5DB3E12F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055032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F8253-AC53-4D66-8191-A3E0AB8F21BB}" type="datetimeFigureOut">
              <a:rPr lang="ru-RU" smtClean="0"/>
              <a:pPr/>
              <a:t>07.12.2021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F2C73B05-C848-47F0-9A6E-31D5DB3E12F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512832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F8253-AC53-4D66-8191-A3E0AB8F21BB}" type="datetimeFigureOut">
              <a:rPr lang="ru-RU" smtClean="0"/>
              <a:pPr/>
              <a:t>07.12.2021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F2C73B05-C848-47F0-9A6E-31D5DB3E12F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85304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F8253-AC53-4D66-8191-A3E0AB8F21BB}" type="datetimeFigureOut">
              <a:rPr lang="ru-RU" smtClean="0"/>
              <a:pPr/>
              <a:t>07.12.2021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F2C73B05-C848-47F0-9A6E-31D5DB3E12F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327636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F8253-AC53-4D66-8191-A3E0AB8F21BB}" type="datetimeFigureOut">
              <a:rPr lang="ru-RU" smtClean="0"/>
              <a:pPr/>
              <a:t>07.12.2021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73B05-C848-47F0-9A6E-31D5DB3E12F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012210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F8253-AC53-4D66-8191-A3E0AB8F21BB}" type="datetimeFigureOut">
              <a:rPr lang="ru-RU" smtClean="0"/>
              <a:pPr/>
              <a:t>07.12.2021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73B05-C848-47F0-9A6E-31D5DB3E12F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453345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F8253-AC53-4D66-8191-A3E0AB8F21BB}" type="datetimeFigureOut">
              <a:rPr lang="ru-RU" smtClean="0"/>
              <a:pPr/>
              <a:t>07.12.2021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73B05-C848-47F0-9A6E-31D5DB3E12F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292597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F8253-AC53-4D66-8191-A3E0AB8F21BB}" type="datetimeFigureOut">
              <a:rPr lang="ru-RU" smtClean="0"/>
              <a:pPr/>
              <a:t>07.12.2021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2C73B05-C848-47F0-9A6E-31D5DB3E12F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955889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5F8253-AC53-4D66-8191-A3E0AB8F21BB}" type="datetimeFigureOut">
              <a:rPr lang="ru-RU" smtClean="0"/>
              <a:pPr/>
              <a:t>07.12.2021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F2C73B05-C848-47F0-9A6E-31D5DB3E12F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37204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5" r:id="rId1"/>
    <p:sldLayoutId id="2147483916" r:id="rId2"/>
    <p:sldLayoutId id="2147483917" r:id="rId3"/>
    <p:sldLayoutId id="2147483918" r:id="rId4"/>
    <p:sldLayoutId id="2147483919" r:id="rId5"/>
    <p:sldLayoutId id="2147483920" r:id="rId6"/>
    <p:sldLayoutId id="2147483921" r:id="rId7"/>
    <p:sldLayoutId id="2147483922" r:id="rId8"/>
    <p:sldLayoutId id="2147483923" r:id="rId9"/>
    <p:sldLayoutId id="2147483924" r:id="rId10"/>
    <p:sldLayoutId id="2147483925" r:id="rId11"/>
    <p:sldLayoutId id="2147483926" r:id="rId12"/>
    <p:sldLayoutId id="2147483927" r:id="rId13"/>
    <p:sldLayoutId id="2147483928" r:id="rId14"/>
    <p:sldLayoutId id="2147483929" r:id="rId15"/>
    <p:sldLayoutId id="214748393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01600"/>
            <a:ext cx="9144000" cy="2148115"/>
          </a:xfrm>
        </p:spPr>
        <p:txBody>
          <a:bodyPr>
            <a:norm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kern="1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Муниципальное бюджетное образовательное учреждение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</a:t>
            </a:r>
            <a:r>
              <a:rPr lang="ru-RU" sz="2400" kern="18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Курагинский</a:t>
            </a:r>
            <a:r>
              <a:rPr lang="ru-RU" sz="2400" kern="1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детский сад №9 «Алёнушка» </a:t>
            </a:r>
            <a:br>
              <a:rPr lang="ru-RU" sz="2400" kern="1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kern="1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комбинированного вида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42839" y="2002972"/>
            <a:ext cx="9690802" cy="4855028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 </a:t>
            </a:r>
            <a:endParaRPr lang="ru-RU" dirty="0"/>
          </a:p>
          <a:p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Непосредственно-образовательная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 </a:t>
            </a:r>
            <a:endParaRPr lang="ru-RU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во второй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младшей группе </a:t>
            </a:r>
          </a:p>
          <a:p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Тема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«В гостях у доктора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Пяткина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  <a:p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Форма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проведения: открытое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занятие</a:t>
            </a:r>
          </a:p>
          <a:p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</a:t>
            </a:r>
            <a:r>
              <a:rPr lang="ru-RU" sz="1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Автор</a:t>
            </a:r>
            <a:r>
              <a:rPr lang="ru-RU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воспитатели второй младшей группы </a:t>
            </a:r>
          </a:p>
          <a:p>
            <a:r>
              <a:rPr lang="ru-RU" sz="1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        </a:t>
            </a:r>
            <a:r>
              <a:rPr lang="ru-RU" sz="19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Изаак</a:t>
            </a:r>
            <a:r>
              <a:rPr lang="ru-RU" sz="1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Елена </a:t>
            </a:r>
            <a:r>
              <a:rPr lang="ru-RU" sz="1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Владимировна</a:t>
            </a:r>
            <a:endParaRPr lang="ru-RU" sz="19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        </a:t>
            </a:r>
            <a:r>
              <a:rPr lang="ru-RU" sz="19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Иманова</a:t>
            </a:r>
            <a:r>
              <a:rPr lang="ru-RU" sz="1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Наталья </a:t>
            </a:r>
            <a:r>
              <a:rPr lang="ru-RU" sz="1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Павловна</a:t>
            </a:r>
          </a:p>
          <a:p>
            <a:endParaRPr lang="ru-RU" sz="19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</a:t>
            </a:r>
            <a:r>
              <a:rPr lang="ru-RU" sz="19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пгт</a:t>
            </a:r>
            <a:r>
              <a:rPr lang="ru-RU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Курагино 2021 г.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7403782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730875"/>
          </a:xfrm>
        </p:spPr>
        <p:txBody>
          <a:bodyPr>
            <a:noAutofit/>
          </a:bodyPr>
          <a:lstStyle/>
          <a:p>
            <a:pPr algn="just"/>
            <a:r>
              <a:rPr lang="ru-RU" sz="2800" b="1" i="0" dirty="0" smtClean="0">
                <a:solidFill>
                  <a:srgbClr val="211E1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i="0" dirty="0" smtClean="0">
                <a:solidFill>
                  <a:srgbClr val="211E1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i="0" dirty="0" smtClean="0">
                <a:solidFill>
                  <a:srgbClr val="211E1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Актуальность:</a:t>
            </a:r>
            <a:br>
              <a:rPr lang="ru-RU" sz="2400" b="1" i="0" dirty="0" smtClean="0">
                <a:solidFill>
                  <a:srgbClr val="211E1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Сегодня жизнь ставит перед нами много новых проблем, среди которых самой актуальной на сегодняшний день является проблема сохранения и укрепления 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здоровья детей. </a:t>
            </a:r>
            <a:r>
              <a:rPr lang="ru-RU" sz="2400" b="0" i="0" dirty="0" smtClean="0">
                <a:solidFill>
                  <a:srgbClr val="211E1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Профилактика детского плоскостопия у дошкольников всегда приводит к положительным результатам в дальнейшем. Планирование работы по профилактике плоскостопия – важная задача для любого воспитателя.</a:t>
            </a:r>
            <a:br>
              <a:rPr lang="ru-RU" sz="2400" b="0" i="0" dirty="0" smtClean="0">
                <a:solidFill>
                  <a:srgbClr val="211E1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211E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rgbClr val="211E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rgbClr val="211E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Плоскостопие</a:t>
            </a:r>
            <a:r>
              <a:rPr lang="ru-RU" sz="2400" dirty="0" smtClean="0">
                <a:solidFill>
                  <a:srgbClr val="211E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одно </a:t>
            </a:r>
            <a:r>
              <a:rPr lang="ru-RU" sz="2400" dirty="0">
                <a:solidFill>
                  <a:srgbClr val="211E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наиболее распространенных заболеваний стопы, появляющееся вследствие недостаточности развития (</a:t>
            </a:r>
            <a:r>
              <a:rPr lang="ru-RU" sz="2400" dirty="0" err="1">
                <a:solidFill>
                  <a:srgbClr val="211E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ослабленности</a:t>
            </a:r>
            <a:r>
              <a:rPr lang="ru-RU" sz="2400" dirty="0">
                <a:solidFill>
                  <a:srgbClr val="211E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мышц </a:t>
            </a:r>
            <a:r>
              <a:rPr lang="ru-RU" sz="2400" dirty="0" smtClean="0">
                <a:solidFill>
                  <a:srgbClr val="211E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связок</a:t>
            </a:r>
            <a:r>
              <a:rPr lang="ru-RU" sz="2400" dirty="0">
                <a:solidFill>
                  <a:srgbClr val="211E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b="0" i="0" dirty="0" smtClean="0">
                <a:solidFill>
                  <a:srgbClr val="211E1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0" i="0" dirty="0" smtClean="0">
                <a:solidFill>
                  <a:srgbClr val="211E1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978521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70856" y="365124"/>
            <a:ext cx="10482943" cy="6340475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6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Цель: 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Профилактика плоскостопия у детей дошкольного возраста.</a:t>
            </a:r>
            <a:b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Задачи: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ru-RU" sz="2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Создать в группе условия для организации работы по профилактике и предупреждению нарушения плоскостопия;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Укреплять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костно-мышечный аппарат стопы и голени через</a:t>
            </a:r>
            <a:b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игровые упражнения для профилактики и коррекция плоскостопия;</a:t>
            </a:r>
            <a:b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.Развивать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физические качества;</a:t>
            </a:r>
            <a:b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.Воспитывать у детей желание быть здоровыми. </a:t>
            </a:r>
            <a:endParaRPr lang="ru-RU" sz="24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90682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3450" y="712017"/>
            <a:ext cx="10515600" cy="2852737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Главными причинами развития плоскостопия у детей являются:</a:t>
            </a:r>
            <a:b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 избыточный вес ребенка;</a:t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 раннее начало ходьбы и становление ребенка на ноги;</a:t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 наследственная предрасположенность;</a:t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 травмы различного характера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 неправильная обувь;</a:t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 осложнения после полиомиелита и рахит;</a:t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 усиленные физические нагрузки, не соответствующие возрасту малыша.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33450" y="3747634"/>
            <a:ext cx="10515600" cy="2827337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Профилактика плоскостопия:</a:t>
            </a:r>
          </a:p>
          <a:p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1)укрепление мышц и суставно- связочного аппарата стоп;                                            2) ношение рациональной обуви;                                                                                         3) ограничение нагрузки на стопы при стоянии и в ходьбе;                                              4) массаж и самомассаж;                                                                                                      5) Упражнения и игры.</a:t>
            </a:r>
          </a:p>
          <a:p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518919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         </a:t>
            </a:r>
            <a:r>
              <a:rPr lang="ru-RU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«В гостях у доктора </a:t>
            </a:r>
            <a:r>
              <a:rPr lang="ru-RU" b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Пяткина</a:t>
            </a:r>
            <a:r>
              <a:rPr lang="ru-RU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».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57592" y="1325563"/>
            <a:ext cx="5037666" cy="3778250"/>
          </a:xfrm>
          <a:ln>
            <a:solidFill>
              <a:srgbClr val="0070C0"/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74254" y="799869"/>
            <a:ext cx="4400550" cy="5217886"/>
          </a:xfrm>
          <a:prstGeom prst="rect">
            <a:avLst/>
          </a:prstGeom>
          <a:ln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xmlns="" val="29611187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Упражнение от доктора </a:t>
            </a:r>
            <a:r>
              <a:rPr lang="ru-RU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Пяткина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Объект 9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41790" y="2447200"/>
            <a:ext cx="4562821" cy="3887098"/>
          </a:xfrm>
          <a:ln>
            <a:solidFill>
              <a:srgbClr val="0070C0"/>
            </a:solidFill>
          </a:ln>
        </p:spPr>
      </p:pic>
      <p:pic>
        <p:nvPicPr>
          <p:cNvPr id="9" name="Объект 8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78924" y="1512917"/>
            <a:ext cx="4807643" cy="3740727"/>
          </a:xfrm>
          <a:ln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xmlns="" val="38619759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1398" y="261137"/>
            <a:ext cx="4633362" cy="3639627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82790" y="4556905"/>
            <a:ext cx="4313237" cy="1990724"/>
          </a:xfrm>
          <a:ln>
            <a:solidFill>
              <a:srgbClr val="0070C0"/>
            </a:solidFill>
          </a:ln>
        </p:spPr>
      </p:pic>
      <p:pic>
        <p:nvPicPr>
          <p:cNvPr id="16" name="Объект 15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02944" y="480113"/>
            <a:ext cx="4702118" cy="3810785"/>
          </a:xfrm>
          <a:ln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xmlns="" val="10750542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89592" y="665019"/>
            <a:ext cx="4946852" cy="3710138"/>
          </a:xfrm>
          <a:ln>
            <a:solidFill>
              <a:srgbClr val="0070C0"/>
            </a:solidFill>
          </a:ln>
        </p:spPr>
      </p:pic>
      <p:pic>
        <p:nvPicPr>
          <p:cNvPr id="10" name="Объект 9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21023" y="2377440"/>
            <a:ext cx="4716594" cy="3537445"/>
          </a:xfrm>
          <a:ln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xmlns="" val="16553445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77040" y="2369783"/>
            <a:ext cx="8911687" cy="1280890"/>
          </a:xfrm>
        </p:spPr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6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21502794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427</TotalTime>
  <Words>117</Words>
  <Application>Microsoft Office PowerPoint</Application>
  <PresentationFormat>Произвольный</PresentationFormat>
  <Paragraphs>20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Легкий дым</vt:lpstr>
      <vt:lpstr>        Муниципальное бюджетное образовательное учреждение                     Курагинский детский сад №9 «Алёнушка»                              комбинированного вида </vt:lpstr>
      <vt:lpstr> Актуальность: Сегодня жизнь ставит перед нами много новых проблем, среди которых самой актуальной на сегодняшний день является проблема сохранения и укрепления здоровья детей. Профилактика детского плоскостопия у дошкольников всегда приводит к положительным результатам в дальнейшем. Планирование работы по профилактике плоскостопия – важная задача для любого воспитателя.  Плоскостопие- одно из наиболее распространенных заболеваний стопы, появляющееся вследствие недостаточности развития (ослабленности) мышц и связок.    </vt:lpstr>
      <vt:lpstr> Цель: Профилактика плоскостопия у детей дошкольного возраста.  Задачи: 1.Создать в группе условия для организации работы по профилактике и предупреждению нарушения плоскостопия; 2.Укреплять костно-мышечный аппарат стопы и голени через игровые упражнения для профилактики и коррекция плоскостопия; 3.Развивать физические качества; 4.Воспитывать у детей желание быть здоровыми. </vt:lpstr>
      <vt:lpstr>Главными причинами развития плоскостопия у детей являются:  избыточный вес ребенка;  раннее начало ходьбы и становление ребенка на ноги;  наследственная предрасположенность;  травмы различного характера;  неправильная обувь;  осложнения после полиомиелита и рахит;  усиленные физические нагрузки, не соответствующие возрасту малыша.</vt:lpstr>
      <vt:lpstr>          «В гостях у доктора Пяткина».</vt:lpstr>
      <vt:lpstr>Упражнение от доктора Пяткина </vt:lpstr>
      <vt:lpstr>Слайд 7</vt:lpstr>
      <vt:lpstr>Слайд 8</vt:lpstr>
      <vt:lpstr>Спасибо за внимание!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бюджетное образовательное учреждение Курагинский детский сад №9 «Алёнушка» комбинированного вида </dc:title>
  <dc:creator>Лена</dc:creator>
  <cp:lastModifiedBy>User</cp:lastModifiedBy>
  <cp:revision>19</cp:revision>
  <dcterms:created xsi:type="dcterms:W3CDTF">2021-12-04T10:22:18Z</dcterms:created>
  <dcterms:modified xsi:type="dcterms:W3CDTF">2021-12-07T00:16:35Z</dcterms:modified>
</cp:coreProperties>
</file>